
<file path=[Content_Types].xml><?xml version="1.0" encoding="utf-8"?>
<Types xmlns="http://schemas.openxmlformats.org/package/2006/content-types">
  <Default Extension="jpeg" ContentType="image/jpeg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1" r:id="rId4"/>
    <p:sldId id="259" r:id="rId5"/>
    <p:sldId id="260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94"/>
  </p:normalViewPr>
  <p:slideViewPr>
    <p:cSldViewPr snapToGrid="0">
      <p:cViewPr>
        <p:scale>
          <a:sx n="74" d="100"/>
          <a:sy n="74" d="100"/>
        </p:scale>
        <p:origin x="212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1T18:37:54.49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7197 24575,'95'11'0,"0"-1"0,-1 1 0,1 0 0,-1 0 0,1-1 0,-1 1 0,1 0 0,-1-1 0,1 1 0,-1 0 0,1 0 0,0-1 0,-1 1 0,1 0 0,-1-1 0,1 1 0,-1 0 0,19 0 0,-22-2 0,-6-1 0,6 1 0,22 2-547,-39-3 1,10 1 0,10 2 0,8 1 0,7 1 0,4 0 0,4 1 0,1 0-1,1-1 1,-2 1 0,-4-1 0,-4 0 0,-6-2 0,-8-1 0,-10-1 0,-11-2 0,-13-1-1,-13-3 25,17-2 1,-16-2 521,2 1 0,0 0 845,4 0 0,1 0-845,8 0 0,1 0 0,9 0 0,2 0 0,11 0 0,0 0 0,-5 1 0,-1-2 0,-9-3 0,-1 0 0,-1-2 0,-1 0 0,-4 1 0,0 0 0,12-5 0,3 1 233,-1 3 0,1 0-233,7-4 0,0-2 0,0 1 0,-1 0 0,2 1 0,-2-1 0,-19 1 0,2 0 0,28-2 0,1 1 0,-26 1 0,-1 0 0,24-2 0,1 1 0,-10 5 0,-2 1 0,-4-5 0,0 1 0,-1 3 0,2 0 0,4-4 0,0-1 0,-12 1 0,0-1 0,11 0 0,2 1 0,-7-1 0,1 1 0,7-1 0,0 0 0,0 0 0,0 0 0,-1 0 0,1 0 0,7 0 0,1 0 0,-7-1 0,1 2 0,-22 5 0,1 2 0,0-2 0,29-4 0,-1-2 0,0 1 0,0-1-766,-2-1 1,0-1 765,1-8 0,-1-1 0,1 5 0,2-1 0,-29 3 0,1 0 0,1-1 707,4 0 1,0 1 0,2-2-708,5-2 0,0-2 0,2 1 0,-1 3 0,0 1 0,1-3 0,5-4 0,-1-3 0,-1 3 0,-9 6 0,-2 1 0,1-1 0,4-6 0,0-1 0,-1 0 0,-3 4 0,0 0 0,0-1 0,4-2 0,2-2 0,-1 0 0,1-2 0,-1-1 0,0-1 0,0 1 0,0-1 0,0-1 0,6-2 0,1-2 0,-2 0 0,-2 2 0,-2-1 0,0 0 0,0 1 0,0 0 0,-1-1 0,2-3 0,-1-2 0,-1 1 0,-8 1 0,-1-1 0,1 0 0,3 1 0,2-1 0,-2-1 0,-2-4 0,-1-2 0,-2 0 0,-2 4 0,-1 1 0,-2-4 0,1-7 0,-3-3 0,-4 3 433,8-9 0,-8 3-433,-16 14 0,-10 0 0,-11-42 718,-23 3-718,3 18 0,3-4 0,3-4 0,2-1 0,4 2 0,2-2-1612,7-24 1,1-2 1611,-2 7 0,-1-2 0,-4 17 0,0-3 0,-2 5 363,1-5 0,0 3-363,4-8 0,-2 3 0,-8 20 0,-1 3 0,9-7 0,0 0 0,-8 0 0,-1 3 0,16-30 0,-7-6 0,-3 30-8,1-8 8,-1 11 0,-7-1 0,-2-21 0,1 16 139,-7 11 0,-1-1-139,8-13 0,-8 15 0,0-4 0,0 2 0,0 2 0,0-41 0,0 41 0,0 3 0,0 0 5802,0 2-5802,0 8 2320,0 1-2320,0 0 14,0 8-14,0-6 0,0 5 0,-8-16 633,0 7-633,-8-7 0,0 0 0,0-3 0,1 1 0,-2-8 0,9 8 0,-7-10 0,13 1 0,-12 8 0,12-9 0,-4 26 0,6-1 0,0 22 0,0 6 0,-5 6 0,3-4 0,-3 0 0,5-10 0,0-12 0,0-13 0,15-41 0,-4 14 0,12-23 0,-6 20 0,0 8 0,-1 2 0,-1 11 0,-6 18 0,3 8 0,-11 10 0,10 7 0,-4 5 0,-1 1 0,-1 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1T18:38:02.009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141 1572 24575,'0'-64'0,"33"-8"0,-10-7 0,5 31 0,7-5 0,10-16 0,7-10 0,-5 4 0,-8 3 0,3-2-1512,2 7 1,9-8-1,0 1 1,-9 9 1511,-3-1 0,-4 5 0,7 0 0,-1 2 892,-10 12 1,-3 3-893,13-15 0,0-1 0,-4 12 0,-17 12 974,-3 15-974,-6 8 0,0 2 0,-1 9 3287,-5-9-3287,3 10 0,-3-4 0,4 5 0,0 0 0,1 0 0,-1 0 0,-5 5 0,-1 2 0,-5 6 0,0-1 0,0 0 0,0 1 0,0 6 0,0 1 0,0 15 0,0 3 0,0 6 0,0 10 0,0 13 0,0 11 0,4-29 0,1 2 0,-1 1 0,2-2 0,19 43-509,-11-39 1,1 0 508,21 39 0,-18-42 0,1 0 0,-1 0 0,0-2-72,16 29 72,0-2 0,-2-20 0,-8-2 0,3-17 0,-11-2 0,4-7 1014,-1-1-1014,-4-6 75,5 4-75,-1-10 0,-5 4 0,5-6 0,-6-1 0,-1 1 0,0-1 0,-5 1 0,4-7 0,-15 0 0,-4-6 0,-6 0 0,-12 0 0,-2 0 0,-2 0 0,-13-7 0,6 5 0,-18-12 0,8 6 0,-7-8 0,9 1 0,0-7 0,7 6 0,-24 1 0,11 1 0,-35 13 0,18-7 0,-18 8 0,18 0 0,-18 0 0,7 0 0,1 0 0,2 0 0,11 0 0,8 0 0,11 0 0,3 0 0,13 0 0,-5 0 0,14 0 0,-10-5 0,15 3 0,-9-3 0,13-1 0,-1 5 0,6-10 0,-4 9 0,4-3 0,-6 5 0,1-6 0,-1 5 0,1-5 0,-1 6 0,6-5 0,-4 3 0,10-9 0,-5 5 0,6-6 0,0 6 0,0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21T18:38:13.83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24575,'0'0'0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ov>
</file>

<file path=ppt/media/media3.m4a>
</file>

<file path=ppt/media/media4.m4a>
</file>

<file path=ppt/media/media5.mov>
</file>

<file path=ppt/media/media6.m4a>
</file>

<file path=ppt/media/media7.mov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BF5E39-C97B-7C4E-A8E3-65C71F0D78EA}" type="datetimeFigureOut">
              <a:rPr lang="nb-NO" smtClean="0"/>
              <a:t>21.11.2025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FFF5EC-8D4B-B24C-AD9A-C1A4E60DF79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08618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LAGDE EN FOOTER MED MAIL</a:t>
            </a:r>
          </a:p>
          <a:p>
            <a:r>
              <a:rPr lang="nb-NO" dirty="0"/>
              <a:t>NYHETENE PÅ SIDEN ER KLIKKBARE, DE I MIDTEN GÅ TIL DE ANDRE SIDENE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FFF5EC-8D4B-B24C-AD9A-C1A4E60DF79F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73054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Deloversk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4a"/><Relationship Id="rId7" Type="http://schemas.openxmlformats.org/officeDocument/2006/relationships/image" Target="../media/image2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7" Type="http://schemas.openxmlformats.org/officeDocument/2006/relationships/image" Target="../media/image1.png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7" Type="http://schemas.openxmlformats.org/officeDocument/2006/relationships/image" Target="../media/image1.png"/><Relationship Id="rId2" Type="http://schemas.openxmlformats.org/officeDocument/2006/relationships/video" Target="../media/media7.mov"/><Relationship Id="rId1" Type="http://schemas.microsoft.com/office/2007/relationships/media" Target="../media/media7.mov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customXml" Target="../ink/ink1.xml"/><Relationship Id="rId12" Type="http://schemas.openxmlformats.org/officeDocument/2006/relationships/image" Target="../media/image1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11" Type="http://schemas.openxmlformats.org/officeDocument/2006/relationships/customXml" Target="../ink/ink3.xml"/><Relationship Id="rId5" Type="http://schemas.openxmlformats.org/officeDocument/2006/relationships/image" Target="../media/image8.png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customXml" Target="../ink/ink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2AF1881-20F6-CA8A-E0B7-065B372192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sz="6600" dirty="0"/>
              <a:t>SPILT PÅ TØY KRISEN 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D589B35D-3A63-35FE-465B-B846EFD831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b-NO" sz="2000" dirty="0"/>
              <a:t>ALLIS VEDAL</a:t>
            </a:r>
          </a:p>
        </p:txBody>
      </p:sp>
      <p:pic>
        <p:nvPicPr>
          <p:cNvPr id="10" name="Lyd 9">
            <a:extLst>
              <a:ext uri="{FF2B5EF4-FFF2-40B4-BE49-F238E27FC236}">
                <a16:creationId xmlns:a16="http://schemas.microsoft.com/office/drawing/2014/main" id="{CCB11FDA-3A2F-40D8-8C0C-F09132B7C6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85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7"/>
    </mc:Choice>
    <mc:Fallback>
      <p:transition spd="slow" advTm="4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B611D4F-D124-A6EA-B9C6-0E9A7155E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0667" y="685800"/>
            <a:ext cx="3656419" cy="14859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/>
              <a:t>SIDE 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pic>
        <p:nvPicPr>
          <p:cNvPr id="5" name="Skjermopptak 2025-11-21 kl. 19.15.07.mov">
            <a:hlinkClick r:id="" action="ppaction://media"/>
            <a:extLst>
              <a:ext uri="{FF2B5EF4-FFF2-40B4-BE49-F238E27FC236}">
                <a16:creationId xmlns:a16="http://schemas.microsoft.com/office/drawing/2014/main" id="{D92E7B4C-76A6-3567-3793-D2368B8D3B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23561" y="1150934"/>
            <a:ext cx="6517065" cy="4236091"/>
          </a:xfrm>
          <a:prstGeom prst="rect">
            <a:avLst/>
          </a:prstGeom>
        </p:spPr>
      </p:pic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C0579BB8-B4AA-695A-A7B5-64181C65F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0667" y="2286000"/>
            <a:ext cx="3656419" cy="3581400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9" name="Lyd 8">
            <a:extLst>
              <a:ext uri="{FF2B5EF4-FFF2-40B4-BE49-F238E27FC236}">
                <a16:creationId xmlns:a16="http://schemas.microsoft.com/office/drawing/2014/main" id="{A9AFF91F-95CA-893A-1999-35EFBE9824C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96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0389"/>
    </mc:Choice>
    <mc:Fallback>
      <p:transition spd="slow" advTm="30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6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372" objId="5"/>
        <p14:stopEvt time="30389" objId="5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2">
            <a:extLst>
              <a:ext uri="{FF2B5EF4-FFF2-40B4-BE49-F238E27FC236}">
                <a16:creationId xmlns:a16="http://schemas.microsoft.com/office/drawing/2014/main" id="{6EFADEDC-47BB-4F2C-AB69-715527B4D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963B0CD7-644B-8EF8-A41F-8A3A8E547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/>
              <a:t>FEIL </a:t>
            </a:r>
          </a:p>
        </p:txBody>
      </p:sp>
      <p:pic>
        <p:nvPicPr>
          <p:cNvPr id="5" name="Bilde 4" descr="Et bilde som inneholder tekst, skjermbilde, design&#10;&#10;Automatisk generert beskrivelse">
            <a:extLst>
              <a:ext uri="{FF2B5EF4-FFF2-40B4-BE49-F238E27FC236}">
                <a16:creationId xmlns:a16="http://schemas.microsoft.com/office/drawing/2014/main" id="{DC4BAD78-3B32-971B-ACEE-FBD9BAA5F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310" y="643467"/>
            <a:ext cx="3030924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6" name="Bilde 5" descr="Et bilde som inneholder skjermbilde, klær&#10;&#10;Automatisk generert beskrivelse">
            <a:extLst>
              <a:ext uri="{FF2B5EF4-FFF2-40B4-BE49-F238E27FC236}">
                <a16:creationId xmlns:a16="http://schemas.microsoft.com/office/drawing/2014/main" id="{0268A775-DF90-4C46-B0E1-E2560F2B7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733" y="4316460"/>
            <a:ext cx="3730079" cy="1091047"/>
          </a:xfrm>
          <a:prstGeom prst="rect">
            <a:avLst/>
          </a:prstGeom>
          <a:ln>
            <a:noFill/>
          </a:ln>
          <a:effectLst/>
        </p:spPr>
      </p:pic>
      <p:sp>
        <p:nvSpPr>
          <p:cNvPr id="32" name="Rectangle 24">
            <a:extLst>
              <a:ext uri="{FF2B5EF4-FFF2-40B4-BE49-F238E27FC236}">
                <a16:creationId xmlns:a16="http://schemas.microsoft.com/office/drawing/2014/main" id="{CC97F718-8333-4ACB-AEE4-87F88BE1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5E0AA0B-D978-7B56-2703-A31D2C6E2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/>
              <a:t>BILDET LA SEG FEIL OG UT OVER DET SECTIONEN </a:t>
            </a:r>
          </a:p>
        </p:txBody>
      </p:sp>
      <p:pic>
        <p:nvPicPr>
          <p:cNvPr id="9" name="Lyd 8">
            <a:extLst>
              <a:ext uri="{FF2B5EF4-FFF2-40B4-BE49-F238E27FC236}">
                <a16:creationId xmlns:a16="http://schemas.microsoft.com/office/drawing/2014/main" id="{0C369438-F709-EBE5-F01D-E2CF0FF809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43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8533"/>
    </mc:Choice>
    <mc:Fallback>
      <p:transition spd="slow" advTm="48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AEB1D541-4257-D379-3EEC-0C933A857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nb-NO" sz="2800"/>
              <a:t>SIDE 2</a:t>
            </a:r>
          </a:p>
        </p:txBody>
      </p:sp>
      <p:pic>
        <p:nvPicPr>
          <p:cNvPr id="5" name="Skjermopptak 2025-11-21 kl. 19.32.29.mov">
            <a:hlinkClick r:id="" action="ppaction://media"/>
            <a:extLst>
              <a:ext uri="{FF2B5EF4-FFF2-40B4-BE49-F238E27FC236}">
                <a16:creationId xmlns:a16="http://schemas.microsoft.com/office/drawing/2014/main" id="{58CBBF7C-2E8D-404D-136E-B7A1D7416F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4275" y="1186377"/>
            <a:ext cx="6900380" cy="4485246"/>
          </a:xfrm>
          <a:prstGeom prst="rect">
            <a:avLst/>
          </a:prstGeom>
        </p:spPr>
      </p:pic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8554F1D8-A958-FE7B-DB7B-71EE59686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b-NO"/>
          </a:p>
        </p:txBody>
      </p:sp>
      <p:pic>
        <p:nvPicPr>
          <p:cNvPr id="9" name="Lyd 8">
            <a:extLst>
              <a:ext uri="{FF2B5EF4-FFF2-40B4-BE49-F238E27FC236}">
                <a16:creationId xmlns:a16="http://schemas.microsoft.com/office/drawing/2014/main" id="{05B41512-66DC-302E-E41C-3571EA1D9E3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824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9885"/>
    </mc:Choice>
    <mc:Fallback>
      <p:transition spd="slow" advTm="39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313" objId="5"/>
        <p14:stopEvt time="20382" objId="5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0798CAE-71DD-BB9F-8D4D-3D6DD927D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0667" y="685800"/>
            <a:ext cx="3656419" cy="1485900"/>
          </a:xfrm>
        </p:spPr>
        <p:txBody>
          <a:bodyPr>
            <a:normAutofit/>
          </a:bodyPr>
          <a:lstStyle/>
          <a:p>
            <a:r>
              <a:rPr lang="nb-NO" dirty="0"/>
              <a:t>SIDE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  <p:pic>
        <p:nvPicPr>
          <p:cNvPr id="4" name="Skjermopptak 2025-11-21 kl. 19.16.55.mov">
            <a:hlinkClick r:id="" action="ppaction://media"/>
            <a:extLst>
              <a:ext uri="{FF2B5EF4-FFF2-40B4-BE49-F238E27FC236}">
                <a16:creationId xmlns:a16="http://schemas.microsoft.com/office/drawing/2014/main" id="{97776B34-91DE-E4D6-68EE-D7D0C41398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23561" y="1150934"/>
            <a:ext cx="6517065" cy="4236091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73A775-6B14-4156-6BE4-2DEED65E3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0667" y="2286000"/>
            <a:ext cx="3656419" cy="3581400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7" name="Lyd 6">
            <a:extLst>
              <a:ext uri="{FF2B5EF4-FFF2-40B4-BE49-F238E27FC236}">
                <a16:creationId xmlns:a16="http://schemas.microsoft.com/office/drawing/2014/main" id="{728CDDA0-D937-DA97-FCAC-E40D647DB28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111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9396"/>
    </mc:Choice>
    <mc:Fallback>
      <p:transition spd="slow" advTm="893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9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217" objId="4"/>
        <p14:stopEvt time="19209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9D9D0AB-1E2F-44A8-B9C6-FA4098301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EB2D6E4C-8499-B3E5-362A-3A10A18D1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665054"/>
            <a:ext cx="9697586" cy="1048459"/>
          </a:xfrm>
        </p:spPr>
        <p:txBody>
          <a:bodyPr anchor="ctr">
            <a:normAutofit/>
          </a:bodyPr>
          <a:lstStyle/>
          <a:p>
            <a:r>
              <a:rPr lang="nb-NO" sz="3600"/>
              <a:t>FEIL </a:t>
            </a:r>
          </a:p>
        </p:txBody>
      </p:sp>
      <p:pic>
        <p:nvPicPr>
          <p:cNvPr id="6" name="Plassholder for innhold 4" descr="Et bilde som inneholder tekst, skjermbilde, programvare, Nettsted&#10;&#10;Automatisk generert beskrivelse">
            <a:extLst>
              <a:ext uri="{FF2B5EF4-FFF2-40B4-BE49-F238E27FC236}">
                <a16:creationId xmlns:a16="http://schemas.microsoft.com/office/drawing/2014/main" id="{F1BE62D0-C935-24EC-DF80-76AC51587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66" y="1270287"/>
            <a:ext cx="3020596" cy="203135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0106F80-B138-4C27-AEAE-350D5506E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1611062" y="710273"/>
            <a:ext cx="2308583" cy="2084882"/>
          </a:xfrm>
          <a:custGeom>
            <a:avLst/>
            <a:gdLst>
              <a:gd name="connsiteX0" fmla="*/ 462 w 2308583"/>
              <a:gd name="connsiteY0" fmla="*/ 2084882 h 2084882"/>
              <a:gd name="connsiteX1" fmla="*/ 2308583 w 2308583"/>
              <a:gd name="connsiteY1" fmla="*/ 2084882 h 2084882"/>
              <a:gd name="connsiteX2" fmla="*/ 2308583 w 2308583"/>
              <a:gd name="connsiteY2" fmla="*/ 0 h 2084882"/>
              <a:gd name="connsiteX3" fmla="*/ 2022607 w 2308583"/>
              <a:gd name="connsiteY3" fmla="*/ 0 h 2084882"/>
              <a:gd name="connsiteX4" fmla="*/ 2022607 w 2308583"/>
              <a:gd name="connsiteY4" fmla="*/ 1813955 h 2084882"/>
              <a:gd name="connsiteX5" fmla="*/ 0 w 2308583"/>
              <a:gd name="connsiteY5" fmla="*/ 1813023 h 2084882"/>
              <a:gd name="connsiteX6" fmla="*/ 462 w 2308583"/>
              <a:gd name="connsiteY6" fmla="*/ 2084882 h 2084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583" h="2084882">
                <a:moveTo>
                  <a:pt x="462" y="2084882"/>
                </a:moveTo>
                <a:lnTo>
                  <a:pt x="2308583" y="2084882"/>
                </a:lnTo>
                <a:lnTo>
                  <a:pt x="2308583" y="0"/>
                </a:lnTo>
                <a:lnTo>
                  <a:pt x="2022607" y="0"/>
                </a:lnTo>
                <a:lnTo>
                  <a:pt x="2022607" y="1813955"/>
                </a:lnTo>
                <a:lnTo>
                  <a:pt x="0" y="1813023"/>
                </a:lnTo>
                <a:cubicBezTo>
                  <a:pt x="923" y="1906853"/>
                  <a:pt x="-462" y="1991052"/>
                  <a:pt x="462" y="208488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b-NO"/>
          </a:p>
        </p:txBody>
      </p:sp>
      <p:pic>
        <p:nvPicPr>
          <p:cNvPr id="5" name="Plassholder for innhold 4" descr="Et bilde som inneholder tekst, skjermbilde, Font, design&#10;&#10;Automatisk generert beskrivelse">
            <a:extLst>
              <a:ext uri="{FF2B5EF4-FFF2-40B4-BE49-F238E27FC236}">
                <a16:creationId xmlns:a16="http://schemas.microsoft.com/office/drawing/2014/main" id="{EF132186-80CA-6CDF-7F14-8582B32B2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6294" y="832405"/>
            <a:ext cx="4042636" cy="2466008"/>
          </a:xfrm>
          <a:prstGeom prst="rect">
            <a:avLst/>
          </a:prstGeom>
        </p:spPr>
      </p:pic>
      <p:pic>
        <p:nvPicPr>
          <p:cNvPr id="7" name="Bilde 6" descr="Et bilde som inneholder tekst, skjermbilde, Font&#10;&#10;Automatisk generert beskrivelse">
            <a:extLst>
              <a:ext uri="{FF2B5EF4-FFF2-40B4-BE49-F238E27FC236}">
                <a16:creationId xmlns:a16="http://schemas.microsoft.com/office/drawing/2014/main" id="{86276C4C-19D5-57A4-D8CF-4427713C93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7531" y="710273"/>
            <a:ext cx="2243210" cy="2367505"/>
          </a:xfrm>
          <a:prstGeom prst="rect">
            <a:avLst/>
          </a:prstGeom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ABC7F38-C8B8-4C20-82BE-82A52FF9C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292517" y="1071683"/>
            <a:ext cx="2308583" cy="2379788"/>
          </a:xfrm>
          <a:custGeom>
            <a:avLst/>
            <a:gdLst>
              <a:gd name="connsiteX0" fmla="*/ 2308583 w 2308583"/>
              <a:gd name="connsiteY0" fmla="*/ 0 h 2379788"/>
              <a:gd name="connsiteX1" fmla="*/ 2022607 w 2308583"/>
              <a:gd name="connsiteY1" fmla="*/ 0 h 2379788"/>
              <a:gd name="connsiteX2" fmla="*/ 2022607 w 2308583"/>
              <a:gd name="connsiteY2" fmla="*/ 2108861 h 2379788"/>
              <a:gd name="connsiteX3" fmla="*/ 0 w 2308583"/>
              <a:gd name="connsiteY3" fmla="*/ 2107929 h 2379788"/>
              <a:gd name="connsiteX4" fmla="*/ 462 w 2308583"/>
              <a:gd name="connsiteY4" fmla="*/ 2379788 h 2379788"/>
              <a:gd name="connsiteX5" fmla="*/ 2308583 w 2308583"/>
              <a:gd name="connsiteY5" fmla="*/ 2379788 h 2379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2379788">
                <a:moveTo>
                  <a:pt x="2308583" y="0"/>
                </a:moveTo>
                <a:lnTo>
                  <a:pt x="2022607" y="0"/>
                </a:lnTo>
                <a:lnTo>
                  <a:pt x="2022607" y="2108861"/>
                </a:lnTo>
                <a:lnTo>
                  <a:pt x="0" y="2107929"/>
                </a:lnTo>
                <a:cubicBezTo>
                  <a:pt x="923" y="2201759"/>
                  <a:pt x="-462" y="2285958"/>
                  <a:pt x="462" y="2379788"/>
                </a:cubicBezTo>
                <a:lnTo>
                  <a:pt x="2308583" y="2379788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b-NO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980F339-6E33-8198-F80B-F2FE0F134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514" y="4735983"/>
            <a:ext cx="7118268" cy="1538527"/>
          </a:xfrm>
        </p:spPr>
        <p:txBody>
          <a:bodyPr>
            <a:normAutofit/>
          </a:bodyPr>
          <a:lstStyle/>
          <a:p>
            <a:r>
              <a:rPr lang="en-US" sz="1600"/>
              <a:t>HER FÅR JEG IKKE CHECKBOKSENE MINE TIL </a:t>
            </a:r>
            <a:r>
              <a:rPr lang="en-US" sz="1600" err="1"/>
              <a:t>Å</a:t>
            </a:r>
            <a:r>
              <a:rPr lang="en-US" sz="1600"/>
              <a:t> BLI AKTIVE SOM EN POPUP. </a:t>
            </a:r>
          </a:p>
          <a:p>
            <a:endParaRPr lang="en-US" sz="1600"/>
          </a:p>
          <a:p>
            <a:r>
              <a:rPr lang="en-US" sz="1600"/>
              <a:t>JEG FIKK DET TIL I VANLIGE HTML KODER, MEN FIKK DET IKKE TIL I JAVASCRIPT</a:t>
            </a:r>
            <a:r>
              <a:rPr lang="en-US" sz="1600">
                <a:sym typeface="Wingdings" pitchFamily="2" charset="2"/>
              </a:rPr>
              <a:t></a:t>
            </a:r>
            <a:endParaRPr lang="en-US" sz="1600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8968742-1D40-4F6B-9272-064FD1631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0486" y="6453386"/>
            <a:ext cx="573314" cy="4046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8" name="Håndskrift 7">
                <a:extLst>
                  <a:ext uri="{FF2B5EF4-FFF2-40B4-BE49-F238E27FC236}">
                    <a16:creationId xmlns:a16="http://schemas.microsoft.com/office/drawing/2014/main" id="{5C2102A6-CE40-902F-71C6-BB18262EB682}"/>
                  </a:ext>
                </a:extLst>
              </p14:cNvPr>
              <p14:cNvContentPartPr/>
              <p14:nvPr/>
            </p14:nvContentPartPr>
            <p14:xfrm>
              <a:off x="5340457" y="3464939"/>
              <a:ext cx="5530680" cy="2747880"/>
            </p14:xfrm>
          </p:contentPart>
        </mc:Choice>
        <mc:Fallback>
          <p:pic>
            <p:nvPicPr>
              <p:cNvPr id="8" name="Håndskrift 7">
                <a:extLst>
                  <a:ext uri="{FF2B5EF4-FFF2-40B4-BE49-F238E27FC236}">
                    <a16:creationId xmlns:a16="http://schemas.microsoft.com/office/drawing/2014/main" id="{5C2102A6-CE40-902F-71C6-BB18262EB68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34337" y="3458819"/>
                <a:ext cx="5542920" cy="27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1" name="Håndskrift 10">
                <a:extLst>
                  <a:ext uri="{FF2B5EF4-FFF2-40B4-BE49-F238E27FC236}">
                    <a16:creationId xmlns:a16="http://schemas.microsoft.com/office/drawing/2014/main" id="{331B2B63-457D-C65D-FE5C-08392D3519F3}"/>
                  </a:ext>
                </a:extLst>
              </p14:cNvPr>
              <p14:cNvContentPartPr/>
              <p14:nvPr/>
            </p14:nvContentPartPr>
            <p14:xfrm>
              <a:off x="10572337" y="3163979"/>
              <a:ext cx="619920" cy="598320"/>
            </p14:xfrm>
          </p:contentPart>
        </mc:Choice>
        <mc:Fallback>
          <p:pic>
            <p:nvPicPr>
              <p:cNvPr id="11" name="Håndskrift 10">
                <a:extLst>
                  <a:ext uri="{FF2B5EF4-FFF2-40B4-BE49-F238E27FC236}">
                    <a16:creationId xmlns:a16="http://schemas.microsoft.com/office/drawing/2014/main" id="{331B2B63-457D-C65D-FE5C-08392D3519F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66217" y="3157859"/>
                <a:ext cx="632160" cy="61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3" name="Håndskrift 12">
                <a:extLst>
                  <a:ext uri="{FF2B5EF4-FFF2-40B4-BE49-F238E27FC236}">
                    <a16:creationId xmlns:a16="http://schemas.microsoft.com/office/drawing/2014/main" id="{E60C6A53-40A2-9E3D-8490-5A07F8EE1404}"/>
                  </a:ext>
                </a:extLst>
              </p14:cNvPr>
              <p14:cNvContentPartPr/>
              <p14:nvPr/>
            </p14:nvContentPartPr>
            <p14:xfrm>
              <a:off x="10881217" y="3723059"/>
              <a:ext cx="360" cy="360"/>
            </p14:xfrm>
          </p:contentPart>
        </mc:Choice>
        <mc:Fallback>
          <p:pic>
            <p:nvPicPr>
              <p:cNvPr id="13" name="Håndskrift 12">
                <a:extLst>
                  <a:ext uri="{FF2B5EF4-FFF2-40B4-BE49-F238E27FC236}">
                    <a16:creationId xmlns:a16="http://schemas.microsoft.com/office/drawing/2014/main" id="{E60C6A53-40A2-9E3D-8490-5A07F8EE140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875097" y="3716939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Lyd 17">
            <a:extLst>
              <a:ext uri="{FF2B5EF4-FFF2-40B4-BE49-F238E27FC236}">
                <a16:creationId xmlns:a16="http://schemas.microsoft.com/office/drawing/2014/main" id="{2C48EDD3-C401-5D0A-C2A5-D7BBEE0493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893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13"/>
    </mc:Choice>
    <mc:Fallback>
      <p:transition spd="slow" advTm="32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9EF143D-A439-E175-E495-C285A531D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UPDATE I GITHUB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1642A80-1960-2435-6D23-6A6B2B5B4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JEG HAR DESSVERRE VÆRT ALT FOR DÅRLIG TIL Å COMITTE CHANGES UNDERVEIS. JEG LOVER OG BLI FLINKERE TIL DETTE NESTE GANG</a:t>
            </a:r>
            <a:r>
              <a:rPr lang="nb-NO" dirty="0">
                <a:sym typeface="Wingdings" pitchFamily="2" charset="2"/>
              </a:rPr>
              <a:t></a:t>
            </a:r>
            <a:endParaRPr lang="nb-NO" dirty="0"/>
          </a:p>
        </p:txBody>
      </p:sp>
      <p:pic>
        <p:nvPicPr>
          <p:cNvPr id="6" name="Lyd 5">
            <a:extLst>
              <a:ext uri="{FF2B5EF4-FFF2-40B4-BE49-F238E27FC236}">
                <a16:creationId xmlns:a16="http://schemas.microsoft.com/office/drawing/2014/main" id="{2BE45B2B-409A-53B7-D4CF-429C939394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674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84"/>
    </mc:Choice>
    <mc:Fallback>
      <p:transition spd="slow" advTm="27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A4F2C3E-4E12-EF7C-60D5-ED35B1FBC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HJELP FRA CHAT/AI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49B5EFB-647F-30AF-E6BF-E79BDD0C0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JEG HAR PRØVD UNDERVEIS Å FÅ HJELP AV AI TIL Å LAGE CHECKBOXER, NOE JEG SELV MED AI HJELP IKKE HAR FÅTT TIL. </a:t>
            </a:r>
          </a:p>
          <a:p>
            <a:endParaRPr lang="nb-NO" dirty="0"/>
          </a:p>
          <a:p>
            <a:r>
              <a:rPr lang="nb-NO" dirty="0"/>
              <a:t>UTENOM DET HAR JEG BRUKT AI TIL Å HJELPE MEG MED FEILMELDING PÅ KODER!</a:t>
            </a:r>
          </a:p>
        </p:txBody>
      </p:sp>
      <p:pic>
        <p:nvPicPr>
          <p:cNvPr id="6" name="Lyd 5">
            <a:extLst>
              <a:ext uri="{FF2B5EF4-FFF2-40B4-BE49-F238E27FC236}">
                <a16:creationId xmlns:a16="http://schemas.microsoft.com/office/drawing/2014/main" id="{7A40F0FF-2455-FB4F-790D-74C3666C8A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24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39"/>
    </mc:Choice>
    <mc:Fallback>
      <p:transition spd="slow" advTm="29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skjæring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Beskjæring</Template>
  <TotalTime>0</TotalTime>
  <Words>145</Words>
  <Application>Microsoft Macintosh PowerPoint</Application>
  <PresentationFormat>Widescreen</PresentationFormat>
  <Paragraphs>20</Paragraphs>
  <Slides>8</Slides>
  <Notes>1</Notes>
  <HiddenSlides>0</HiddenSlides>
  <MMClips>11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2" baseType="lpstr">
      <vt:lpstr>Aptos</vt:lpstr>
      <vt:lpstr>Franklin Gothic Book</vt:lpstr>
      <vt:lpstr>Wingdings</vt:lpstr>
      <vt:lpstr>Beskjæring</vt:lpstr>
      <vt:lpstr>SPILT PÅ TØY KRISEN </vt:lpstr>
      <vt:lpstr>SIDE 1</vt:lpstr>
      <vt:lpstr>FEIL </vt:lpstr>
      <vt:lpstr>SIDE 2</vt:lpstr>
      <vt:lpstr>SIDE 3</vt:lpstr>
      <vt:lpstr>FEIL </vt:lpstr>
      <vt:lpstr>UPDATE I GITHUB</vt:lpstr>
      <vt:lpstr>HJELP FRA CHAT/AI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Allis Vedal Strømberg</dc:creator>
  <cp:lastModifiedBy>Allis Vedal Strømberg</cp:lastModifiedBy>
  <cp:revision>1</cp:revision>
  <dcterms:created xsi:type="dcterms:W3CDTF">2025-11-20T20:01:54Z</dcterms:created>
  <dcterms:modified xsi:type="dcterms:W3CDTF">2025-11-21T22:02:06Z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2025-11-21T22:01:35Z</vt:lpwstr>
  </property>
  <property fmtid="{D5CDD505-2E9C-101B-9397-08002B2CF9AE}" pid="4" name="MSIP_Label_defa4170-0d19-0005-0004-bc88714345d2_Method">
    <vt:lpwstr>Privileged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9aafd452-b819-40a3-a400-f94ff33b0125</vt:lpwstr>
  </property>
  <property fmtid="{D5CDD505-2E9C-101B-9397-08002B2CF9AE}" pid="7" name="MSIP_Label_defa4170-0d19-0005-0004-bc88714345d2_ActionId">
    <vt:lpwstr>80985da2-f755-4cf3-8c73-dbfad4533e70</vt:lpwstr>
  </property>
  <property fmtid="{D5CDD505-2E9C-101B-9397-08002B2CF9AE}" pid="8" name="MSIP_Label_defa4170-0d19-0005-0004-bc88714345d2_ContentBits">
    <vt:lpwstr>0</vt:lpwstr>
  </property>
</Properties>
</file>

<file path=docProps/thumbnail.jpeg>
</file>